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8" r:id="rId9"/>
    <p:sldId id="269" r:id="rId10"/>
    <p:sldId id="270" r:id="rId11"/>
    <p:sldId id="271" r:id="rId12"/>
    <p:sldId id="272" r:id="rId13"/>
    <p:sldId id="273" r:id="rId14"/>
    <p:sldId id="262" r:id="rId15"/>
    <p:sldId id="263" r:id="rId16"/>
    <p:sldId id="264" r:id="rId17"/>
    <p:sldId id="265" r:id="rId18"/>
    <p:sldId id="266" r:id="rId19"/>
    <p:sldId id="267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0" autoAdjust="0"/>
    <p:restoredTop sz="94660"/>
  </p:normalViewPr>
  <p:slideViewPr>
    <p:cSldViewPr>
      <p:cViewPr varScale="1">
        <p:scale>
          <a:sx n="66" d="100"/>
          <a:sy n="66" d="100"/>
        </p:scale>
        <p:origin x="144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5387-2421-425D-AB83-2EA03CA71764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1839-18E9-4A94-9644-0FBFEF9507F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5387-2421-425D-AB83-2EA03CA71764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1839-18E9-4A94-9644-0FBFEF9507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5387-2421-425D-AB83-2EA03CA71764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1839-18E9-4A94-9644-0FBFEF9507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5387-2421-425D-AB83-2EA03CA71764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1839-18E9-4A94-9644-0FBFEF9507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5387-2421-425D-AB83-2EA03CA71764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1839-18E9-4A94-9644-0FBFEF9507F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5387-2421-425D-AB83-2EA03CA71764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1839-18E9-4A94-9644-0FBFEF9507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5387-2421-425D-AB83-2EA03CA71764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1839-18E9-4A94-9644-0FBFEF9507FA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5387-2421-425D-AB83-2EA03CA71764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1839-18E9-4A94-9644-0FBFEF9507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5387-2421-425D-AB83-2EA03CA71764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1839-18E9-4A94-9644-0FBFEF9507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5387-2421-425D-AB83-2EA03CA71764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1839-18E9-4A94-9644-0FBFEF9507F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5387-2421-425D-AB83-2EA03CA71764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1839-18E9-4A94-9644-0FBFEF9507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DC15387-2421-425D-AB83-2EA03CA71764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15B1839-18E9-4A94-9644-0FBFEF9507F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543800" cy="2304256"/>
          </a:xfrm>
        </p:spPr>
        <p:txBody>
          <a:bodyPr/>
          <a:lstStyle/>
          <a:p>
            <a:r>
              <a:rPr lang="ru-RU" sz="2800" dirty="0" smtClean="0"/>
              <a:t>Муниципального </a:t>
            </a:r>
            <a:r>
              <a:rPr lang="ru-RU" sz="2800" dirty="0"/>
              <a:t>заочного конкурса на лучший объект труда </a:t>
            </a:r>
            <a:r>
              <a:rPr lang="ru-RU" sz="2800" dirty="0" smtClean="0"/>
              <a:t>среди </a:t>
            </a:r>
            <a:r>
              <a:rPr lang="ru-RU" sz="2800" dirty="0"/>
              <a:t>учителей технологии образовательных </a:t>
            </a:r>
            <a:r>
              <a:rPr lang="ru-RU" sz="2800" dirty="0" smtClean="0"/>
              <a:t>организаций.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Номинация: </a:t>
            </a:r>
            <a:r>
              <a:rPr lang="ru-RU" sz="2800" dirty="0"/>
              <a:t>Технология в неделимом классе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284984"/>
            <a:ext cx="8208912" cy="2376264"/>
          </a:xfrm>
        </p:spPr>
        <p:txBody>
          <a:bodyPr>
            <a:normAutofit/>
          </a:bodyPr>
          <a:lstStyle/>
          <a:p>
            <a:r>
              <a:rPr lang="ru-RU" dirty="0"/>
              <a:t>МОУ «Шухободская школа»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Автор: </a:t>
            </a:r>
            <a:r>
              <a:rPr lang="ru-RU" sz="2400" dirty="0" smtClean="0">
                <a:solidFill>
                  <a:schemeClr val="tx1"/>
                </a:solidFill>
              </a:rPr>
              <a:t>учитель технологии 1 квалификационной категории </a:t>
            </a:r>
            <a:r>
              <a:rPr lang="ru-RU" dirty="0" smtClean="0">
                <a:solidFill>
                  <a:schemeClr val="tx1"/>
                </a:solidFill>
              </a:rPr>
              <a:t>Ларионова Светлана Сергеевна.</a:t>
            </a:r>
          </a:p>
          <a:p>
            <a:r>
              <a:rPr lang="ru-RU" dirty="0">
                <a:solidFill>
                  <a:schemeClr val="tx1"/>
                </a:solidFill>
              </a:rPr>
              <a:t>Название работы: Творческий проект «</a:t>
            </a:r>
            <a:r>
              <a:rPr lang="ru-RU" dirty="0" err="1">
                <a:solidFill>
                  <a:schemeClr val="tx1"/>
                </a:solidFill>
              </a:rPr>
              <a:t>ЦветОК</a:t>
            </a:r>
            <a:r>
              <a:rPr lang="ru-RU" dirty="0">
                <a:solidFill>
                  <a:schemeClr val="tx1"/>
                </a:solidFill>
              </a:rPr>
              <a:t>».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9220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2.Разработали отличительные знаки для нашей продукции.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76672"/>
            <a:ext cx="230425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1.Символ компании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24128" y="836712"/>
            <a:ext cx="2520280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2.Название кампании.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1722544"/>
            <a:ext cx="3456384" cy="2138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C00000"/>
                </a:solidFill>
              </a:rPr>
              <a:t>ЦветОК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8"/>
          <a:stretch/>
        </p:blipFill>
        <p:spPr bwMode="auto">
          <a:xfrm>
            <a:off x="323527" y="1418595"/>
            <a:ext cx="3710243" cy="337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524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482408" cy="1600200"/>
          </a:xfrm>
        </p:spPr>
        <p:txBody>
          <a:bodyPr>
            <a:noAutofit/>
          </a:bodyPr>
          <a:lstStyle/>
          <a:p>
            <a:r>
              <a:rPr lang="ru-RU" sz="4000" dirty="0" smtClean="0"/>
              <a:t>Символ и название компании мы поместили на упаковку нашей продукции.</a:t>
            </a:r>
            <a:endParaRPr lang="ru-RU" sz="4000" dirty="0"/>
          </a:p>
        </p:txBody>
      </p:sp>
      <p:pic>
        <p:nvPicPr>
          <p:cNvPr id="4098" name="Picture 2" descr="C:\Documents and Settings\Ларионовы\Рабочий стол\презент\DSC093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91555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072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116632"/>
            <a:ext cx="8208912" cy="2420888"/>
          </a:xfrm>
        </p:spPr>
        <p:txBody>
          <a:bodyPr>
            <a:noAutofit/>
          </a:bodyPr>
          <a:lstStyle/>
          <a:p>
            <a:r>
              <a:rPr lang="ru-RU" sz="3600" dirty="0" smtClean="0"/>
              <a:t>3.Для оценки количества содержимого нашей продукции мы изучили какое количество семян содержится в стандартных пакетиках.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589240"/>
            <a:ext cx="7543800" cy="1152128"/>
          </a:xfrm>
        </p:spPr>
        <p:txBody>
          <a:bodyPr/>
          <a:lstStyle/>
          <a:p>
            <a:r>
              <a:rPr lang="ru-RU" dirty="0" smtClean="0"/>
              <a:t>Вывод: В среднем количество семян в стандартном пакетике составляет 2 грамма.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43672"/>
            <a:ext cx="4488160" cy="2980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229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928992" cy="16002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4. Расфасовали семена по пакетикам.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797152"/>
            <a:ext cx="7543800" cy="1872208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Следует отметить что количество семян в наших пакетиках составляет 5 грамм. Этим мы хотим получить преимущества перед стандартной продукцией. К тому же количество излишков позволяет нам увеличить массу продукции.</a:t>
            </a:r>
            <a:endParaRPr lang="ru-RU" b="1" dirty="0"/>
          </a:p>
        </p:txBody>
      </p:sp>
      <p:pic>
        <p:nvPicPr>
          <p:cNvPr id="6146" name="Picture 2" descr="C:\Documents and Settings\Ларионовы\Рабочий стол\презент\DSC093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" y="1484784"/>
            <a:ext cx="3952875" cy="296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Ларионовы\Рабочий стол\презент\DSC093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877" y="1484784"/>
            <a:ext cx="3952875" cy="296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110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Готовая продукция.</a:t>
            </a:r>
            <a:endParaRPr lang="ru-RU" dirty="0"/>
          </a:p>
        </p:txBody>
      </p:sp>
      <p:pic>
        <p:nvPicPr>
          <p:cNvPr id="7170" name="Picture 2" descr="C:\Documents and Settings\Ларионовы\Рабочий стол\презент\DSC094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692696"/>
            <a:ext cx="6234279" cy="415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2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416824" cy="21602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Проверка и оценка </a:t>
            </a:r>
            <a:br>
              <a:rPr lang="ru-RU" dirty="0" smtClean="0"/>
            </a:br>
            <a:r>
              <a:rPr lang="ru-RU" sz="3200" dirty="0" smtClean="0"/>
              <a:t>1.Проанализировали среднерыночную стоимость аналогичной продукции и установить свой ценовой минимум.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564904"/>
            <a:ext cx="7560840" cy="4104456"/>
          </a:xfrm>
        </p:spPr>
        <p:txBody>
          <a:bodyPr>
            <a:normAutofit/>
          </a:bodyPr>
          <a:lstStyle/>
          <a:p>
            <a:r>
              <a:rPr lang="ru-RU" sz="2100" dirty="0" smtClean="0"/>
              <a:t>Среднерыночная стоимость аналогичной продукции колеблется в районе 17 рублей</a:t>
            </a:r>
          </a:p>
          <a:p>
            <a:r>
              <a:rPr lang="ru-RU" sz="1800" u="sng" dirty="0" smtClean="0">
                <a:solidFill>
                  <a:schemeClr val="tx1"/>
                </a:solidFill>
              </a:rPr>
              <a:t>Бархатцы </a:t>
            </a:r>
            <a:r>
              <a:rPr lang="ru-RU" sz="1800" u="sng" dirty="0" err="1" smtClean="0">
                <a:solidFill>
                  <a:schemeClr val="tx1"/>
                </a:solidFill>
              </a:rPr>
              <a:t>Гавайя</a:t>
            </a:r>
            <a:r>
              <a:rPr lang="ru-RU" sz="1800" u="sng" dirty="0" smtClean="0">
                <a:solidFill>
                  <a:schemeClr val="tx1"/>
                </a:solidFill>
              </a:rPr>
              <a:t> Семена Алтая =</a:t>
            </a:r>
            <a:r>
              <a:rPr lang="ru-RU" sz="1800" dirty="0" smtClean="0">
                <a:solidFill>
                  <a:schemeClr val="tx1"/>
                </a:solidFill>
              </a:rPr>
              <a:t>17 р.</a:t>
            </a:r>
          </a:p>
          <a:p>
            <a:r>
              <a:rPr lang="ru-RU" sz="1800" u="sng" dirty="0" smtClean="0">
                <a:solidFill>
                  <a:schemeClr val="tx1"/>
                </a:solidFill>
              </a:rPr>
              <a:t>Бархатцы Купяд Золотисто-Желтые Семена Алтая = </a:t>
            </a:r>
            <a:r>
              <a:rPr lang="ru-RU" sz="1800" dirty="0" smtClean="0">
                <a:solidFill>
                  <a:schemeClr val="tx1"/>
                </a:solidFill>
              </a:rPr>
              <a:t>18 р.</a:t>
            </a:r>
          </a:p>
          <a:p>
            <a:r>
              <a:rPr lang="ru-RU" sz="1800" u="sng" dirty="0" smtClean="0">
                <a:solidFill>
                  <a:schemeClr val="tx1"/>
                </a:solidFill>
              </a:rPr>
              <a:t>Бархатцы махровые Красная </a:t>
            </a:r>
            <a:r>
              <a:rPr lang="ru-RU" sz="1800" u="sng" dirty="0" err="1" smtClean="0">
                <a:solidFill>
                  <a:schemeClr val="tx1"/>
                </a:solidFill>
              </a:rPr>
              <a:t>Ващич</a:t>
            </a:r>
            <a:r>
              <a:rPr lang="ru-RU" sz="1800" u="sng" dirty="0" smtClean="0">
                <a:solidFill>
                  <a:schemeClr val="tx1"/>
                </a:solidFill>
              </a:rPr>
              <a:t> Семена Алтая = </a:t>
            </a:r>
            <a:r>
              <a:rPr lang="ru-RU" sz="1800" dirty="0" smtClean="0">
                <a:solidFill>
                  <a:schemeClr val="tx1"/>
                </a:solidFill>
              </a:rPr>
              <a:t>19р.</a:t>
            </a:r>
          </a:p>
          <a:p>
            <a:r>
              <a:rPr lang="ru-RU" sz="1800" u="sng" dirty="0" smtClean="0">
                <a:solidFill>
                  <a:schemeClr val="tx1"/>
                </a:solidFill>
              </a:rPr>
              <a:t>Бархатцы </a:t>
            </a:r>
            <a:r>
              <a:rPr lang="ru-RU" sz="1800" u="sng" dirty="0" err="1" smtClean="0">
                <a:solidFill>
                  <a:schemeClr val="tx1"/>
                </a:solidFill>
              </a:rPr>
              <a:t>Купяд</a:t>
            </a:r>
            <a:r>
              <a:rPr lang="ru-RU" sz="1800" u="sng" dirty="0" smtClean="0">
                <a:solidFill>
                  <a:schemeClr val="tx1"/>
                </a:solidFill>
              </a:rPr>
              <a:t> Золотисто Оранжевые Семена Алтая = </a:t>
            </a:r>
            <a:r>
              <a:rPr lang="ru-RU" sz="1800" dirty="0" smtClean="0">
                <a:solidFill>
                  <a:schemeClr val="tx1"/>
                </a:solidFill>
              </a:rPr>
              <a:t>18р.</a:t>
            </a:r>
          </a:p>
          <a:p>
            <a:r>
              <a:rPr lang="ru-RU" sz="1800" u="sng" dirty="0" err="1" smtClean="0">
                <a:solidFill>
                  <a:schemeClr val="tx1"/>
                </a:solidFill>
              </a:rPr>
              <a:t>Тагетос</a:t>
            </a:r>
            <a:r>
              <a:rPr lang="ru-RU" sz="1800" u="sng" dirty="0" smtClean="0">
                <a:solidFill>
                  <a:schemeClr val="tx1"/>
                </a:solidFill>
              </a:rPr>
              <a:t> (Бархатцы) Лимонная </a:t>
            </a:r>
            <a:r>
              <a:rPr lang="ru-RU" sz="1800" u="sng" dirty="0" err="1" smtClean="0">
                <a:solidFill>
                  <a:schemeClr val="tx1"/>
                </a:solidFill>
              </a:rPr>
              <a:t>кенди</a:t>
            </a:r>
            <a:r>
              <a:rPr lang="ru-RU" sz="1800" u="sng" dirty="0">
                <a:solidFill>
                  <a:schemeClr val="tx1"/>
                </a:solidFill>
              </a:rPr>
              <a:t> </a:t>
            </a:r>
            <a:r>
              <a:rPr lang="ru-RU" sz="1800" u="sng" dirty="0" smtClean="0">
                <a:solidFill>
                  <a:schemeClr val="tx1"/>
                </a:solidFill>
              </a:rPr>
              <a:t>Ависта = </a:t>
            </a:r>
            <a:r>
              <a:rPr lang="ru-RU" sz="1800" dirty="0" smtClean="0"/>
              <a:t>16р.</a:t>
            </a:r>
          </a:p>
          <a:p>
            <a:pPr marL="0" indent="0">
              <a:buNone/>
            </a:pPr>
            <a:r>
              <a:rPr lang="ru-RU" sz="2100" b="1" dirty="0" smtClean="0"/>
              <a:t>Мы решили что наш пакетик семян будет стоить от 15 рублей, при массе продукции 5 грамм.</a:t>
            </a:r>
          </a:p>
          <a:p>
            <a:pPr marL="0" indent="0">
              <a:buNone/>
            </a:pPr>
            <a:r>
              <a:rPr lang="ru-RU" sz="2100" b="1" dirty="0" smtClean="0"/>
              <a:t>Это также решено сделать с целью увеличения спроса на нашу продукцию</a:t>
            </a:r>
            <a:r>
              <a:rPr lang="ru-RU" sz="21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988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603448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2.Разработка рекламы.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2592288" cy="3240360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Наше семя в цветники его собрали школяры.</a:t>
            </a:r>
            <a:endParaRPr lang="ru-RU" b="1" i="1" dirty="0"/>
          </a:p>
        </p:txBody>
      </p:sp>
      <p:pic>
        <p:nvPicPr>
          <p:cNvPr id="8194" name="Picture 2" descr="C:\Documents and Settings\Ларионовы\Рабочий стол\презент\DSC093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968" y="2636913"/>
            <a:ext cx="5480080" cy="411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712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776864" cy="19442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3.Оценить потребности и возможности рынка сбыта.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348880"/>
            <a:ext cx="7543800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На  территории нашего села реализацией семенной продукции занимается 3 хозяйственных магазина.</a:t>
            </a:r>
          </a:p>
          <a:p>
            <a:pPr marL="0" indent="0">
              <a:buNone/>
            </a:pPr>
            <a:r>
              <a:rPr lang="ru-RU" dirty="0" smtClean="0"/>
              <a:t>Этого достаточно чтобы обеспечить семенами население села.</a:t>
            </a:r>
          </a:p>
          <a:p>
            <a:pPr marL="0" indent="0">
              <a:buNone/>
            </a:pPr>
            <a:r>
              <a:rPr lang="ru-RU" dirty="0" smtClean="0"/>
              <a:t>В связи с этим для лучшей реализации нашей продукции мы делаем ставку на ЦЕНЕ - она у нас ниже средней и МАССЕ - которая больше чем в стандартных пакетиках.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0443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531440"/>
            <a:ext cx="7560840" cy="16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4.Реализация продукции.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24744"/>
            <a:ext cx="3888432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 целях удачной реализации продукции мы заручились поддержкой предпринимателей нашего села которые дали письменное согласие и готовы принять небольшую партию в феврале месяце. Также есть предложение часть продукции реализовать на дне открытых дверей.</a:t>
            </a:r>
            <a:endParaRPr lang="ru-RU" dirty="0"/>
          </a:p>
        </p:txBody>
      </p:sp>
      <p:pic>
        <p:nvPicPr>
          <p:cNvPr id="9218" name="Picture 2" descr="C:\Documents and Settings\Ларионовы\Рабочий стол\презент\DSC0944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5" t="735" r="16430" b="-735"/>
          <a:stretch/>
        </p:blipFill>
        <p:spPr bwMode="auto">
          <a:xfrm>
            <a:off x="4932040" y="1484784"/>
            <a:ext cx="3537571" cy="439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638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ru-RU" dirty="0" smtClean="0"/>
              <a:t>Учебник </a:t>
            </a:r>
            <a:r>
              <a:rPr lang="en-US" dirty="0" smtClean="0"/>
              <a:t>“</a:t>
            </a:r>
            <a:r>
              <a:rPr lang="ru-RU" dirty="0" smtClean="0"/>
              <a:t>Технология</a:t>
            </a:r>
            <a:r>
              <a:rPr lang="en-US" dirty="0" smtClean="0"/>
              <a:t>”</a:t>
            </a:r>
            <a:r>
              <a:rPr lang="ru-RU" dirty="0" smtClean="0"/>
              <a:t> для обучающихся 6 классов общеобразовательных учреждений (вариант для неделимых классов) под редакцией В.Д.Симоненко.-М.:Вентана-Граф,2011.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0452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88840"/>
            <a:ext cx="7543800" cy="1524000"/>
          </a:xfrm>
        </p:spPr>
        <p:txBody>
          <a:bodyPr/>
          <a:lstStyle/>
          <a:p>
            <a:r>
              <a:rPr lang="ru-RU" dirty="0" smtClean="0"/>
              <a:t>Творческий проект: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ЦветОК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581128"/>
            <a:ext cx="5256584" cy="158492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Выполнили: учащиеся 6 класса.</a:t>
            </a:r>
          </a:p>
          <a:p>
            <a:r>
              <a:rPr lang="ru-RU" sz="2400" b="1" dirty="0" smtClean="0"/>
              <a:t>Руководитель: учитель технологии </a:t>
            </a:r>
          </a:p>
          <a:p>
            <a:r>
              <a:rPr lang="ru-RU" sz="2400" b="1" dirty="0" smtClean="0"/>
              <a:t>Ларионова Светлана Сергеевна.</a:t>
            </a:r>
          </a:p>
        </p:txBody>
      </p:sp>
    </p:spTree>
    <p:extLst>
      <p:ext uri="{BB962C8B-B14F-4D97-AF65-F5344CB8AC3E}">
        <p14:creationId xmlns:p14="http://schemas.microsoft.com/office/powerpoint/2010/main" val="353863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7" y="260648"/>
            <a:ext cx="8544949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3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496944" cy="43273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Содержание: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Осознание нужд и проблем.</a:t>
            </a:r>
            <a:br>
              <a:rPr lang="ru-RU" dirty="0" smtClean="0"/>
            </a:br>
            <a:r>
              <a:rPr lang="ru-RU" dirty="0" smtClean="0"/>
              <a:t>Планирование и осуществление идеи.</a:t>
            </a:r>
            <a:br>
              <a:rPr lang="ru-RU" dirty="0" smtClean="0"/>
            </a:br>
            <a:r>
              <a:rPr lang="ru-RU" dirty="0" smtClean="0"/>
              <a:t>Проверка и оценка.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28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653136"/>
            <a:ext cx="6781800" cy="16002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Для этого мы: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08912" cy="3600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5200" b="1" dirty="0" smtClean="0"/>
              <a:t>Осознание нужд и проблем.</a:t>
            </a:r>
          </a:p>
          <a:p>
            <a:endParaRPr lang="ru-RU" sz="2600" b="1" dirty="0"/>
          </a:p>
          <a:p>
            <a:pPr marL="0" indent="0">
              <a:buNone/>
            </a:pPr>
            <a:r>
              <a:rPr lang="ru-RU" sz="2800" b="1" dirty="0" smtClean="0"/>
              <a:t>Во время проведения осенних работ на пришкольном участке мы пришли к выводу, что количество собранных нами семян цветов Бархатцев превышает, наши потребности в семенах на следующий год.</a:t>
            </a:r>
          </a:p>
          <a:p>
            <a:pPr marL="0" indent="0">
              <a:buNone/>
            </a:pPr>
            <a:r>
              <a:rPr lang="ru-RU" sz="2800" b="1" dirty="0" smtClean="0"/>
              <a:t>Также мы хотели бы разнообразить сорта цветов новыми видами.</a:t>
            </a:r>
          </a:p>
          <a:p>
            <a:pPr marL="0" indent="0">
              <a:buNone/>
            </a:pP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 smtClean="0"/>
              <a:t>Мы решили реализовать излишки семян, а на вырученные средства приобрести новые.</a:t>
            </a:r>
            <a:endParaRPr lang="ru-RU" sz="2800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5444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776864" cy="2232248"/>
          </a:xfrm>
        </p:spPr>
        <p:txBody>
          <a:bodyPr>
            <a:noAutofit/>
          </a:bodyPr>
          <a:lstStyle/>
          <a:p>
            <a:r>
              <a:rPr lang="ru-RU" sz="3600" dirty="0" smtClean="0"/>
              <a:t>1. Познакомились с понятием сорт,  селекция,  интродуцированные сорта, местные сорта.</a:t>
            </a:r>
            <a:r>
              <a:rPr lang="en-US" sz="3600" dirty="0" smtClean="0"/>
              <a:t>[&amp;1</a:t>
            </a:r>
            <a:r>
              <a:rPr lang="ru-RU" sz="3600" dirty="0" smtClean="0"/>
              <a:t>.1</a:t>
            </a:r>
            <a:r>
              <a:rPr lang="en-US" sz="3600" dirty="0"/>
              <a:t>]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477344" y="1988840"/>
            <a:ext cx="604867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18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344816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2</a:t>
            </a:r>
            <a:r>
              <a:rPr lang="ru-RU" dirty="0" smtClean="0"/>
              <a:t>. Познакомились с новыми сортами цветов.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64904"/>
            <a:ext cx="59436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91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 мире существует огромное разнообразие декоративных растений, не требующих сложного ухода и больших денежных затрат.</a:t>
            </a:r>
          </a:p>
          <a:p>
            <a:pPr marL="0" indent="0">
              <a:buNone/>
            </a:pPr>
            <a:endParaRPr lang="ru-RU" b="1" dirty="0" smtClean="0"/>
          </a:p>
          <a:p>
            <a:r>
              <a:rPr lang="ru-RU" b="1" dirty="0" smtClean="0"/>
              <a:t>Наша задумка по разнообразию видов растений на пришкольном участке нам подсилу.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7761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992888" cy="6048672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Планирование и</a:t>
            </a:r>
            <a:br>
              <a:rPr lang="ru-RU" sz="4400" dirty="0" smtClean="0"/>
            </a:br>
            <a:r>
              <a:rPr lang="ru-RU" sz="4400" dirty="0" smtClean="0"/>
              <a:t>осуществление идеи.</a:t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2000" dirty="0" smtClean="0"/>
              <a:t>Разработать  упаковку для семян учитывая эстетические нормы.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Придумать отличительные знаки нашей продукции.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Оценить содержание продукции в стандартных пакетиках.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Расфасовать семена по пакетикам и запаковать.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Проанализировать среднерыночную стоимость аналогичной продукции и установить свой ценовой минимум.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Разработать рекламу.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Оценить потребности и возможности рынка сбыта.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Реализовать продукцию.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148745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 Разработали упаковку для наших семян.</a:t>
            </a:r>
            <a:endParaRPr lang="ru-RU" dirty="0"/>
          </a:p>
        </p:txBody>
      </p:sp>
      <p:pic>
        <p:nvPicPr>
          <p:cNvPr id="3075" name="Picture 3" descr="C:\Documents and Settings\Ларионовы\Рабочий стол\презент\DSC093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92696"/>
            <a:ext cx="51845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7375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263</TotalTime>
  <Words>500</Words>
  <Application>Microsoft Office PowerPoint</Application>
  <PresentationFormat>Экран (4:3)</PresentationFormat>
  <Paragraphs>57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Impact</vt:lpstr>
      <vt:lpstr>Times New Roman</vt:lpstr>
      <vt:lpstr>NewsPrint</vt:lpstr>
      <vt:lpstr>Муниципального заочного конкурса на лучший объект труда среди учителей технологии образовательных организаций.  Номинация: Технология в неделимом классе</vt:lpstr>
      <vt:lpstr>Творческий проект: ЦветОК</vt:lpstr>
      <vt:lpstr>                          Содержание:   Осознание нужд и проблем. Планирование и осуществление идеи. Проверка и оценка.</vt:lpstr>
      <vt:lpstr>Для этого мы:</vt:lpstr>
      <vt:lpstr>1. Познакомились с понятием сорт,  селекция,  интродуцированные сорта, местные сорта.[&amp;1.1]</vt:lpstr>
      <vt:lpstr>2. Познакомились с новыми сортами цветов.</vt:lpstr>
      <vt:lpstr>Вывод.</vt:lpstr>
      <vt:lpstr>Планирование и осуществление идеи.  Разработать  упаковку для семян учитывая эстетические нормы.   Придумать отличительные знаки нашей продукции.  Оценить содержание продукции в стандартных пакетиках.  Расфасовать семена по пакетикам и запаковать.  Проанализировать среднерыночную стоимость аналогичной продукции и установить свой ценовой минимум.  Разработать рекламу.  Оценить потребности и возможности рынка сбыта.  Реализовать продукцию.</vt:lpstr>
      <vt:lpstr>1. Разработали упаковку для наших семян.</vt:lpstr>
      <vt:lpstr>2.Разработали отличительные знаки для нашей продукции.</vt:lpstr>
      <vt:lpstr>Символ и название компании мы поместили на упаковку нашей продукции.</vt:lpstr>
      <vt:lpstr>3.Для оценки количества содержимого нашей продукции мы изучили какое количество семян содержится в стандартных пакетиках.</vt:lpstr>
      <vt:lpstr>4. Расфасовали семена по пакетикам.</vt:lpstr>
      <vt:lpstr>Готовая продукция.</vt:lpstr>
      <vt:lpstr>Проверка и оценка  1.Проанализировали среднерыночную стоимость аналогичной продукции и установить свой ценовой минимум.</vt:lpstr>
      <vt:lpstr>2.Разработка рекламы.</vt:lpstr>
      <vt:lpstr>3.Оценить потребности и возможности рынка сбыта.</vt:lpstr>
      <vt:lpstr>4.Реализация продукции.</vt:lpstr>
      <vt:lpstr>Список литературы.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проект: Цветок</dc:title>
  <dc:creator>светлана</dc:creator>
  <cp:lastModifiedBy>lll</cp:lastModifiedBy>
  <cp:revision>31</cp:revision>
  <dcterms:created xsi:type="dcterms:W3CDTF">2018-01-29T04:47:26Z</dcterms:created>
  <dcterms:modified xsi:type="dcterms:W3CDTF">2018-05-12T19:38:35Z</dcterms:modified>
</cp:coreProperties>
</file>